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1671191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31840" y="519063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621756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1721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2014-10-17T08:09:35Z</dcterms:modified>
</cp:coreProperties>
</file>