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2015-11-13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2015-11-13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2015-11-13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2015-11-13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2015-11-13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2015-11-13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2015-11-13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2015-11-13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2015-11-13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2015-11-13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2015-11-13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4056" y="3687415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504056" y="2535287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504056" y="1104999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504056" y="5445224"/>
            <a:ext cx="863994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14</cp:revision>
  <dcterms:created xsi:type="dcterms:W3CDTF">2014-04-01T16:35:38Z</dcterms:created>
  <dcterms:modified xsi:type="dcterms:W3CDTF">2015-11-13T03:57:53Z</dcterms:modified>
</cp:coreProperties>
</file>