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2015-11-13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6" y="368741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056" y="2535287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04056" y="110499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04056" y="5445224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2014-04-01T16:35:38Z</dcterms:created>
  <dcterms:modified xsi:type="dcterms:W3CDTF">2015-11-13T03:57:53Z</dcterms:modified>
</cp:coreProperties>
</file>