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2014-10-17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6017" y="2830165"/>
            <a:ext cx="40679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16016" y="1854572"/>
            <a:ext cx="40679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23528" y="267494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rgbClr val="00B05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rgbClr val="00B05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5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bg1"/>
                </a:solidFill>
              </a:rPr>
              <a:t> Enter Your Tittle </a:t>
            </a:r>
            <a:endParaRPr lang="ko-KR" altLang="en-US" sz="40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2014-10-17T07:06:47Z</dcterms:modified>
</cp:coreProperties>
</file>