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4376" y="3831431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384376" y="2679303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67544" y="38491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rgbClr val="00B05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rgbClr val="00B05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8204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2014-10-17T07:05:04Z</dcterms:modified>
</cp:coreProperties>
</file>