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401" y="145911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0400" y="48351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164287" y="433804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4604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2014-10-27T02:56:57Z</dcterms:modified>
</cp:coreProperties>
</file>