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31840" y="1743199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131840" y="591071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71792" y="586864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5679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2014-10-27T02:55:32Z</dcterms:modified>
</cp:coreProperties>
</file>