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2830165"/>
            <a:ext cx="4067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1854572"/>
            <a:ext cx="40679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43799" y="25876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2014-10-17T04:25:09Z</dcterms:modified>
</cp:coreProperties>
</file>