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3615407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2463279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2014-10-17T04:23:47Z</dcterms:modified>
</cp:coreProperties>
</file>