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3" y="1390005"/>
            <a:ext cx="4283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528811"/>
            <a:ext cx="42839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456822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147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2014-10-17T03:46:16Z</dcterms:modified>
</cp:coreProperties>
</file>