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988840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27584" y="836712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621756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350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3">
                  <a:lumMod val="20000"/>
                  <a:lumOff val="80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2014-10-17T03:43:51Z</dcterms:modified>
</cp:coreProperties>
</file>