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60033" y="2830165"/>
            <a:ext cx="39239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60032" y="1854572"/>
            <a:ext cx="39239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87815" y="249238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2014-10-17T08:24:05Z</dcterms:modified>
</cp:coreProperties>
</file>