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20072" y="3687415"/>
            <a:ext cx="36724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220072" y="2823319"/>
            <a:ext cx="367240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310205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14</cp:revision>
  <dcterms:created xsi:type="dcterms:W3CDTF">2014-04-01T16:35:38Z</dcterms:created>
  <dcterms:modified xsi:type="dcterms:W3CDTF">2014-10-17T08:23:08Z</dcterms:modified>
</cp:coreProperties>
</file>