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905" y="167513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07904" y="69954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51520" y="465928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12347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551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2014-10-21T09:11:24Z</dcterms:modified>
</cp:coreProperties>
</file>