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905" y="167513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07904" y="69954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251520" y="465928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2347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6551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11</cp:revision>
  <dcterms:created xsi:type="dcterms:W3CDTF">2014-04-01T16:27:38Z</dcterms:created>
  <dcterms:modified xsi:type="dcterms:W3CDTF">2014-10-21T09:11:24Z</dcterms:modified>
</cp:coreProperties>
</file>