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91683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76470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3528" y="630932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66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2014-10-21T09:09:49Z</dcterms:modified>
</cp:coreProperties>
</file>