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191683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764704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23528" y="630932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166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2014-10-21T09:09:49Z</dcterms:modified>
</cp:coreProperties>
</file>