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6017" y="2398117"/>
            <a:ext cx="40679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16016" y="1422524"/>
            <a:ext cx="40679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87815" y="75180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216"/>
            <a:ext cx="896448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2014-10-21T09:05:20Z</dcterms:modified>
</cp:coreProperties>
</file>