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2014-10-21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0360" y="3284984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0" y="2132856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1465039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11721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6778"/>
            <a:ext cx="8892480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2014-10-21T09:04:09Z</dcterms:modified>
</cp:coreProperties>
</file>