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28498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13285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46503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72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778"/>
            <a:ext cx="8892480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2014-10-21T09:04:09Z</dcterms:modified>
</cp:coreProperties>
</file>