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154389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5586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66005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2014-10-27T02:59:10Z</dcterms:modified>
</cp:coreProperties>
</file>