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1543893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255861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660052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2014-10-27T02:59:10Z</dcterms:modified>
</cp:coreProperties>
</file>