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3923928" y="2329135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897087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1177007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</TotalTime>
  <Words>107</Words>
  <Application>Microsoft Office PowerPoint</Application>
  <PresentationFormat>On-screen Show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2014-10-27T02:57:50Z</dcterms:modified>
</cp:coreProperties>
</file>