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4024262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3048669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26749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216"/>
            <a:ext cx="8820472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3568" y="1131590"/>
            <a:ext cx="8003232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2014-10-17T06:56:59Z</dcterms:modified>
</cp:coreProperties>
</file>