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4024262"/>
            <a:ext cx="4211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3048669"/>
            <a:ext cx="4211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87816" y="26749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216"/>
            <a:ext cx="8820472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31590"/>
            <a:ext cx="8003232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2014-10-17T06:56:59Z</dcterms:modified>
</cp:coreProperties>
</file>