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41560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26347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6778"/>
            <a:ext cx="8388424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9176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2014-10-17T06:55:36Z</dcterms:modified>
</cp:coreProperties>
</file>