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5415607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4263479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6778"/>
            <a:ext cx="8388424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484784"/>
            <a:ext cx="7499176" cy="4525963"/>
          </a:xfrm>
        </p:spPr>
        <p:txBody>
          <a:bodyPr>
            <a:normAutofit lnSpcReduction="100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2014-10-17T06:55:36Z</dcterms:modified>
</cp:coreProperties>
</file>