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5354" y="407044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95353" y="309485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67544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216"/>
            <a:ext cx="8892480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3568" y="1131590"/>
            <a:ext cx="8003232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2014-10-02T05:20:28Z</dcterms:modified>
</cp:coreProperties>
</file>