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31" autoAdjust="0"/>
  </p:normalViewPr>
  <p:slideViewPr>
    <p:cSldViewPr>
      <p:cViewPr>
        <p:scale>
          <a:sx n="100" d="100"/>
          <a:sy n="100" d="100"/>
        </p:scale>
        <p:origin x="-199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11960" y="5631631"/>
            <a:ext cx="4680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11960" y="4479503"/>
            <a:ext cx="46805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39552" y="40466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6778"/>
            <a:ext cx="8892480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931224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2014-10-02T05:19:06Z</dcterms:modified>
</cp:coreProperties>
</file>