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231" autoAdjust="0"/>
  </p:normalViewPr>
  <p:slideViewPr>
    <p:cSldViewPr>
      <p:cViewPr>
        <p:scale>
          <a:sx n="100" d="100"/>
          <a:sy n="100" d="100"/>
        </p:scale>
        <p:origin x="-1992" y="-2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11960" y="5631631"/>
            <a:ext cx="468052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211960" y="4479503"/>
            <a:ext cx="468052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539552" y="404664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6778"/>
            <a:ext cx="8892480" cy="1052736"/>
          </a:xfrm>
        </p:spPr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484784"/>
            <a:ext cx="7931224" cy="4525963"/>
          </a:xfrm>
        </p:spPr>
        <p:txBody>
          <a:bodyPr>
            <a:normAutofit lnSpcReduction="10000"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2014-10-02T05:19:06Z</dcterms:modified>
</cp:coreProperties>
</file>