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48473" y="2830165"/>
            <a:ext cx="42839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48472" y="1854572"/>
            <a:ext cx="428396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36295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58855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93502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2014-10-17T04:20:33Z</dcterms:modified>
</cp:coreProperties>
</file>