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8473" y="2830165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48472" y="1854572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5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58855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350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2014-10-17T04:20:33Z</dcterms:modified>
</cp:coreProperties>
</file>