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40360" y="3717032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accent4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240360" y="2564904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380312" y="1104999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54452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accent4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accent4">
                    <a:lumMod val="20000"/>
                    <a:lumOff val="80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accent4">
                  <a:lumMod val="20000"/>
                  <a:lumOff val="80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accent4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accent4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accent4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2014-10-17T04:18:42Z</dcterms:modified>
</cp:coreProperties>
</file>