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1703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5649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10499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4452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4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2014-10-17T04:18:42Z</dcterms:modified>
</cp:coreProperties>
</file>