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24628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948732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34363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2014-10-27T02:05:11Z</dcterms:modified>
</cp:coreProperties>
</file>