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642" autoAdjust="0"/>
  </p:normalViewPr>
  <p:slideViewPr>
    <p:cSldViewPr>
      <p:cViewPr varScale="1">
        <p:scale>
          <a:sx n="108" d="100"/>
          <a:sy n="108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11721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585752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468450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74837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2014-10-27T02:04:07Z</dcterms:modified>
</cp:coreProperties>
</file>