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8025" y="2639814"/>
            <a:ext cx="36724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88024" y="1664221"/>
            <a:ext cx="36724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976156" y="317348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216"/>
            <a:ext cx="903649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2014-10-21T08:58:43Z</dcterms:modified>
</cp:coreProperties>
</file>