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88025" y="2639814"/>
            <a:ext cx="367240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6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788024" y="1664221"/>
            <a:ext cx="367240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8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ctr"/>
            <a:r>
              <a:rPr lang="en-US" altLang="ko-KR" sz="28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5976156" y="3173487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216"/>
            <a:ext cx="9036496" cy="857250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2014-10-21T08:58:43Z</dcterms:modified>
</cp:coreProperties>
</file>