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11960" y="3678537"/>
            <a:ext cx="46085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11960" y="2412010"/>
            <a:ext cx="46085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211960" y="4264473"/>
            <a:ext cx="4608512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6778"/>
            <a:ext cx="8964488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2014-10-21T08:57:04Z</dcterms:modified>
</cp:coreProperties>
</file>