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0" y="3678537"/>
            <a:ext cx="4608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2412010"/>
            <a:ext cx="4608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211960" y="4264473"/>
            <a:ext cx="4608512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778"/>
            <a:ext cx="896448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2014-10-21T08:57:04Z</dcterms:modified>
</cp:coreProperties>
</file>