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2449" y="2783830"/>
            <a:ext cx="4211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32448" y="1808237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33950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216"/>
            <a:ext cx="7668344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2014-04-01T16:27:38Z</dcterms:created>
  <dcterms:modified xsi:type="dcterms:W3CDTF">2014-09-20T22:35:12Z</dcterms:modified>
</cp:coreProperties>
</file>