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2830165"/>
            <a:ext cx="43559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1854572"/>
            <a:ext cx="43559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43799" y="62753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>
                    <a:lumMod val="9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2014-09-05T20:43:26Z</dcterms:modified>
</cp:coreProperties>
</file>