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830165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854572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799" y="62753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2014-09-05T20:43:26Z</dcterms:modified>
</cp:coreProperties>
</file>