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1960" y="3768301"/>
            <a:ext cx="49320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11960" y="2616173"/>
            <a:ext cx="49320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2014-09-20T22:30:10Z</dcterms:modified>
</cp:coreProperties>
</file>