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2014-09-06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3759423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2607295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bg1">
                    <a:lumMod val="9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110499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bg1">
                    <a:lumMod val="9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bg1">
                  <a:lumMod val="9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2014-09-05T20:41:54Z</dcterms:modified>
</cp:coreProperties>
</file>