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2489" y="3763367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92488" y="2787774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25876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2014-09-21T00:45:26Z</dcterms:modified>
</cp:coreProperties>
</file>