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02407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670920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295084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2014-09-21T00:55:26Z</dcterms:modified>
</cp:coreProperties>
</file>