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528146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928312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420823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2014-09-21T00:49:23Z</dcterms:modified>
</cp:coreProperties>
</file>