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2014-09-21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3923928" y="528146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4928312"/>
            <a:ext cx="9144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 OF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0" y="4208232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421</TotalTime>
  <Words>107</Words>
  <Application>Microsoft Office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2014-09-21T00:49:23Z</dcterms:modified>
</cp:coreProperties>
</file>