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1"/>
          <p:cNvSpPr txBox="1">
            <a:spLocks noChangeArrowheads="1"/>
          </p:cNvSpPr>
          <p:nvPr/>
        </p:nvSpPr>
        <p:spPr bwMode="auto">
          <a:xfrm>
            <a:off x="3923928" y="2965698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0" y="4310975"/>
            <a:ext cx="91440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 OF</a:t>
            </a:r>
            <a:r>
              <a:rPr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1"/>
          <p:cNvSpPr txBox="1">
            <a:spLocks noChangeArrowheads="1"/>
          </p:cNvSpPr>
          <p:nvPr/>
        </p:nvSpPr>
        <p:spPr bwMode="auto">
          <a:xfrm>
            <a:off x="0" y="379820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</TotalTime>
  <Words>107</Words>
  <Application>Microsoft Office PowerPoint</Application>
  <PresentationFormat>On-screen Show (16:9)</PresentationFormat>
  <Paragraphs>9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12</cp:revision>
  <dcterms:created xsi:type="dcterms:W3CDTF">2014-04-01T16:27:38Z</dcterms:created>
  <dcterms:modified xsi:type="dcterms:W3CDTF">2014-09-05T20:46:22Z</dcterms:modified>
</cp:coreProperties>
</file>