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296569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1097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79820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2014-09-05T20:46:22Z</dcterms:modified>
</cp:coreProperties>
</file>