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2944" y="394095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742134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502205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2014-09-05T20:44:52Z</dcterms:modified>
</cp:coreProperties>
</file>