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79913" y="2830165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accent6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779912" y="1854572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343799" y="277813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12</cp:revision>
  <dcterms:created xsi:type="dcterms:W3CDTF">2014-04-01T16:27:38Z</dcterms:created>
  <dcterms:modified xsi:type="dcterms:W3CDTF">2014-09-05T20:51:40Z</dcterms:modified>
</cp:coreProperties>
</file>