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3813675"/>
            <a:ext cx="51845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91880" y="2661547"/>
            <a:ext cx="51845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2014-09-05T20:50:34Z</dcterms:modified>
</cp:coreProperties>
</file>