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1395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60551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52363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532283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366914" y="1322859"/>
            <a:ext cx="2232248" cy="1077218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Custom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216"/>
            <a:ext cx="7668344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109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2014-09-21T00:43:27Z</dcterms:modified>
</cp:coreProperties>
</file>