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23928" y="602128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668137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4948057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3194970" y="2043308"/>
            <a:ext cx="2592288" cy="1077218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6778"/>
            <a:ext cx="7596336" cy="1052736"/>
          </a:xfrm>
        </p:spPr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84784"/>
            <a:ext cx="6707088" cy="4525963"/>
          </a:xfrm>
        </p:spPr>
        <p:txBody>
          <a:bodyPr>
            <a:normAutofit fontScale="92500"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25260" y="4762624"/>
            <a:ext cx="1296144" cy="64633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Custom</a:t>
            </a:r>
          </a:p>
          <a:p>
            <a:pPr algn="ctr"/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lang="en-US" altLang="ko-KR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111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2014-09-21T00:49:08Z</dcterms:modified>
</cp:coreProperties>
</file>