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2128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68137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48057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194970" y="2043308"/>
            <a:ext cx="2592288" cy="107721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25260" y="4762624"/>
            <a:ext cx="1296144" cy="646331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</a:t>
            </a:r>
          </a:p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111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2014-09-21T00:49:08Z</dcterms:modified>
</cp:coreProperties>
</file>