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1462013"/>
            <a:ext cx="4355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486420"/>
            <a:ext cx="4355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467544" y="451596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2014-09-20T22:28:42Z</dcterms:modified>
</cp:coreProperties>
</file>