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96344" y="1772816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096344" y="620688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11560" y="614555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2014-09-20T22:27:26Z</dcterms:modified>
</cp:coreProperties>
</file>