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25650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040485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52771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2014-04-01T16:27:38Z</dcterms:created>
  <dcterms:modified xsi:type="dcterms:W3CDTF">2014-09-05T20:34:10Z</dcterms:modified>
</cp:coreProperties>
</file>