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581215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4282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7227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2014-09-05T20:23:07Z</dcterms:modified>
</cp:coreProperties>
</file>