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7" y="376626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79067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9824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00206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206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rgbClr val="002060"/>
                </a:solidFill>
              </a:rPr>
              <a:t> Enter Your Tittle </a:t>
            </a:r>
            <a:endParaRPr lang="ko-KR" altLang="en-US" sz="4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2014-09-20T22:21:11Z</dcterms:modified>
</cp:coreProperties>
</file>