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40360" y="5037811"/>
            <a:ext cx="54360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240360" y="3885683"/>
            <a:ext cx="54360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380312" y="332656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rgbClr val="0070C0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rgbClr val="0070C0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6778"/>
            <a:ext cx="9036496" cy="1052736"/>
          </a:xfrm>
        </p:spPr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tx1">
                  <a:lumMod val="75000"/>
                  <a:lumOff val="25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484784"/>
            <a:ext cx="807524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107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13</cp:revision>
  <dcterms:created xsi:type="dcterms:W3CDTF">2014-04-01T16:35:38Z</dcterms:created>
  <dcterms:modified xsi:type="dcterms:W3CDTF">2014-09-20T22:12:29Z</dcterms:modified>
</cp:coreProperties>
</file>