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5037811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3885683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rgbClr val="0070C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rgbClr val="0070C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6778"/>
            <a:ext cx="903649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807524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2014-09-20T22:12:29Z</dcterms:modified>
</cp:coreProperties>
</file>