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8427" y="4195415"/>
            <a:ext cx="48600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88426" y="3219822"/>
            <a:ext cx="48600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452312" y="267493"/>
            <a:ext cx="1296145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" y="4844068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2014-09-20T22:24:51Z</dcterms:modified>
</cp:coreProperties>
</file>