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2368" y="584765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312368" y="469552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1908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2014-09-20T22:23:01Z</dcterms:modified>
</cp:coreProperties>
</file>