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26749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923928" y="4155926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rgbClr val="FFC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rgbClr val="FFC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3901802"/>
            <a:ext cx="9144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2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3389035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rgbClr val="FFC00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accent6">
                    <a:lumMod val="50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107</Words>
  <Application>Microsoft Office PowerPoint</Application>
  <PresentationFormat>On-screen Show (16:9)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12</cp:revision>
  <dcterms:created xsi:type="dcterms:W3CDTF">2014-04-01T16:27:38Z</dcterms:created>
  <dcterms:modified xsi:type="dcterms:W3CDTF">2014-09-20T22:10:58Z</dcterms:modified>
</cp:coreProperties>
</file>