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26749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15592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rgbClr val="FFC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FFC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901802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38903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rgbClr val="FFC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2014-09-20T22:10:58Z</dcterms:modified>
</cp:coreProperties>
</file>